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270" autoAdjust="0"/>
  </p:normalViewPr>
  <p:slideViewPr>
    <p:cSldViewPr snapToGrid="0">
      <p:cViewPr varScale="1">
        <p:scale>
          <a:sx n="80" d="100"/>
          <a:sy n="80" d="100"/>
        </p:scale>
        <p:origin x="138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899B5-6B18-4511-902A-B665BB6B08AC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5E50F-0C5A-49CF-88F3-E16DFEBDE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333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5E50F-0C5A-49CF-88F3-E16DFEBDEF4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762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80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2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75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06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91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49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56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61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3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84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D8A7A-EC78-4F23-8E22-EEB80B77D328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69B5D-C9CE-4B0B-901C-F16EB4FF7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73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366695" y="1735380"/>
            <a:ext cx="38111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rgbClr val="0070C0"/>
                </a:solidFill>
              </a:rPr>
              <a:t>表題サンプル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77877" y="204537"/>
            <a:ext cx="1443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KOTOBUKIDO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86916" y="7419022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寿堂紙製品工業株式会社</a:t>
            </a:r>
            <a:endParaRPr kumimoji="1" lang="ja-JP" altLang="en-US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61029" y="7757576"/>
            <a:ext cx="2167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第二営業本部　第一部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　コトブキ　紙ホル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05175" y="8406454"/>
            <a:ext cx="1899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TEL.03-3974-7112</a:t>
            </a:r>
            <a:endParaRPr kumimoji="1" lang="en-US" altLang="ja-JP" dirty="0" smtClean="0"/>
          </a:p>
          <a:p>
            <a:r>
              <a:rPr kumimoji="1" lang="en-US" altLang="ja-JP" dirty="0" smtClean="0"/>
              <a:t>FAX.03-3974-6264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05175" y="9116888"/>
            <a:ext cx="23503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〒</a:t>
            </a:r>
            <a:r>
              <a:rPr lang="en-US" altLang="ja-JP" sz="1600" dirty="0" smtClean="0"/>
              <a:t>173-0021</a:t>
            </a:r>
            <a:endParaRPr kumimoji="1" lang="en-US" altLang="ja-JP" sz="1600" dirty="0" smtClean="0"/>
          </a:p>
          <a:p>
            <a:r>
              <a:rPr kumimoji="1" lang="ja-JP" altLang="en-US" sz="1400" dirty="0" smtClean="0"/>
              <a:t>東京都板橋区弥生町６０－４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94870" y="3025540"/>
            <a:ext cx="478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　　　　　　　　　　　　　　　　　　　　　　　　　　　　　　</a:t>
            </a:r>
            <a:endParaRPr kumimoji="1" lang="en-US" altLang="ja-JP" u="sng" dirty="0" smtClean="0"/>
          </a:p>
          <a:p>
            <a:endParaRPr kumimoji="1" lang="ja-JP" altLang="en-US" u="sng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507117"/>
              </p:ext>
            </p:extLst>
          </p:nvPr>
        </p:nvGraphicFramePr>
        <p:xfrm>
          <a:off x="649700" y="3866387"/>
          <a:ext cx="5678910" cy="283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891"/>
                <a:gridCol w="567891"/>
                <a:gridCol w="567891"/>
                <a:gridCol w="567891"/>
                <a:gridCol w="567891"/>
                <a:gridCol w="567891"/>
                <a:gridCol w="567891"/>
                <a:gridCol w="567891"/>
                <a:gridCol w="567891"/>
                <a:gridCol w="567891"/>
              </a:tblGrid>
              <a:tr h="35436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6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6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6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6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6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6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6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33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20</Words>
  <Application>Microsoft Office PowerPoint</Application>
  <PresentationFormat>A4 210 x 297 mm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3</cp:revision>
  <cp:lastPrinted>2019-10-25T10:51:41Z</cp:lastPrinted>
  <dcterms:created xsi:type="dcterms:W3CDTF">2019-10-25T10:27:33Z</dcterms:created>
  <dcterms:modified xsi:type="dcterms:W3CDTF">2019-10-25T10:52:18Z</dcterms:modified>
</cp:coreProperties>
</file>